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61" r:id="rId5"/>
    <p:sldId id="262" r:id="rId6"/>
    <p:sldId id="264" r:id="rId7"/>
    <p:sldId id="273" r:id="rId8"/>
    <p:sldId id="328" r:id="rId9"/>
    <p:sldId id="288" r:id="rId10"/>
    <p:sldId id="289" r:id="rId11"/>
    <p:sldId id="290" r:id="rId12"/>
    <p:sldId id="291" r:id="rId13"/>
    <p:sldId id="293" r:id="rId14"/>
    <p:sldId id="292" r:id="rId15"/>
    <p:sldId id="295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77"/>
    <p:restoredTop sz="91422"/>
  </p:normalViewPr>
  <p:slideViewPr>
    <p:cSldViewPr snapToGrid="0" snapToObjects="1">
      <p:cViewPr varScale="1">
        <p:scale>
          <a:sx n="102" d="100"/>
          <a:sy n="102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a new </a:t>
            </a:r>
            <a:r>
              <a:rPr b="1" dirty="0"/>
              <a:t>public GitHub repository </a:t>
            </a:r>
            <a:r>
              <a:rPr dirty="0"/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Next, </a:t>
            </a:r>
            <a:r>
              <a:rPr b="1" dirty="0"/>
              <a:t>clone</a:t>
            </a:r>
            <a:r>
              <a:rPr dirty="0"/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</a:t>
            </a:r>
            <a:r>
              <a:rPr b="0" dirty="0"/>
              <a:t>, </a:t>
            </a:r>
            <a:r>
              <a:rPr dirty="0"/>
              <a:t>Commit</a:t>
            </a:r>
            <a:r>
              <a:rPr b="0" dirty="0"/>
              <a:t>, and </a:t>
            </a:r>
            <a:r>
              <a:rPr dirty="0"/>
              <a:t>Push</a:t>
            </a:r>
            <a:r>
              <a:rPr b="0" dirty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Bonus:</a:t>
            </a:r>
            <a:endParaRPr u="sng"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Find a partner in class, and </a:t>
            </a:r>
            <a:r>
              <a:rPr b="1" u="sng" dirty="0"/>
              <a:t>fork</a:t>
            </a:r>
            <a:r>
              <a:rPr dirty="0"/>
              <a:t> </a:t>
            </a:r>
            <a:r>
              <a:rPr i="1" dirty="0"/>
              <a:t>their </a:t>
            </a:r>
            <a:r>
              <a:rPr dirty="0"/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Finally, submit a </a:t>
            </a:r>
            <a:r>
              <a:rPr b="1" dirty="0"/>
              <a:t>pull request</a:t>
            </a:r>
            <a:r>
              <a:rPr dirty="0"/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https://</a:t>
            </a:r>
            <a:r>
              <a:rPr dirty="0" err="1"/>
              <a:t>www.codeschool.com</a:t>
            </a:r>
            <a:r>
              <a:rPr dirty="0"/>
              <a:t>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3713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Slides):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274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Understand </a:t>
            </a:r>
            <a:r>
              <a:rPr dirty="0"/>
              <a:t>the importance of Git Version Control and of how to use it.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Create </a:t>
            </a:r>
            <a:r>
              <a:rPr dirty="0"/>
              <a:t>GitHub Repositories, push code into them, and share with class.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make more HTML documents.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learn to properly use basic HTML tags.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0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Version Control:</a:t>
            </a:r>
            <a:br>
              <a:rPr dirty="0"/>
            </a:br>
            <a:r>
              <a:rPr b="0" u="none" dirty="0"/>
              <a:t>Provides a organized system for managing code for when multiple developers work on a project </a:t>
            </a:r>
            <a:endParaRPr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 the same time.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Benefits of Git: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Collaboration</a:t>
            </a:r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process for resolving conflicts in code.</a:t>
            </a:r>
            <a:endParaRPr sz="2400" dirty="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Version History.</a:t>
            </a:r>
            <a:endParaRPr lang="en-US" dirty="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Source Code Repository</a:t>
            </a:r>
            <a:endParaRPr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8EB1E4-0288-4B4A-A6F3-77D999F60F0A}"/>
              </a:ext>
            </a:extLst>
          </p:cNvPr>
          <p:cNvSpPr/>
          <p:nvPr/>
        </p:nvSpPr>
        <p:spPr>
          <a:xfrm>
            <a:off x="2286000" y="-1960807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package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com.sunil</a:t>
            </a:r>
            <a:r>
              <a:rPr lang="en-US" dirty="0">
                <a:latin typeface="Monaco" pitchFamily="2" charset="77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B955A-9142-3446-83AE-ADE2A3964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9" y="739036"/>
            <a:ext cx="8693063" cy="51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74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1394</Words>
  <Application>Microsoft Macintosh PowerPoint</Application>
  <PresentationFormat>On-screen Show (4:3)</PresentationFormat>
  <Paragraphs>261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Monaco</vt:lpstr>
      <vt:lpstr>UCF - Theme</vt:lpstr>
      <vt:lpstr>Git’n Pro with HTML/CSS</vt:lpstr>
      <vt:lpstr>Admin Items</vt:lpstr>
      <vt:lpstr>Where to Get Help</vt:lpstr>
      <vt:lpstr>Today’s Class!</vt:lpstr>
      <vt:lpstr>Today’s Objectives</vt:lpstr>
      <vt:lpstr>What / Why Git?</vt:lpstr>
      <vt:lpstr>Version Control</vt:lpstr>
      <vt:lpstr>PowerPoint Presentation</vt:lpstr>
      <vt:lpstr>Quick Activity!</vt:lpstr>
      <vt:lpstr>So… What’s this GitHub?</vt:lpstr>
      <vt:lpstr>Pushing and Pulling to GitHub</vt:lpstr>
      <vt:lpstr>Get Started with Git</vt:lpstr>
      <vt:lpstr>Basic Git Commands</vt:lpstr>
      <vt:lpstr>Instructor Git Demo!</vt:lpstr>
      <vt:lpstr>&gt; YOUR TURN!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Microsoft Office User</cp:lastModifiedBy>
  <cp:revision>19</cp:revision>
  <dcterms:modified xsi:type="dcterms:W3CDTF">2018-10-25T23:56:31Z</dcterms:modified>
</cp:coreProperties>
</file>